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ijpGVNQ+6qnmD/uCzJBLykQDb0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821278ff31_0_0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821278ff31_0_0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1821278ff31_0_0:notes"/>
          <p:cNvSpPr txBox="1"/>
          <p:nvPr>
            <p:ph idx="12" type="sldNum"/>
          </p:nvPr>
        </p:nvSpPr>
        <p:spPr>
          <a:xfrm>
            <a:off x="4021139" y="9720264"/>
            <a:ext cx="3076500" cy="512700"/>
          </a:xfrm>
          <a:prstGeom prst="rect">
            <a:avLst/>
          </a:prstGeom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821278ff31_0_4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821278ff31_0_4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1821278ff31_0_4:notes"/>
          <p:cNvSpPr txBox="1"/>
          <p:nvPr>
            <p:ph idx="12" type="sldNum"/>
          </p:nvPr>
        </p:nvSpPr>
        <p:spPr>
          <a:xfrm>
            <a:off x="4021139" y="9720264"/>
            <a:ext cx="3076500" cy="512700"/>
          </a:xfrm>
          <a:prstGeom prst="rect">
            <a:avLst/>
          </a:prstGeom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821278ff31_0_16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821278ff31_0_16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1821278ff31_0_16:notes"/>
          <p:cNvSpPr txBox="1"/>
          <p:nvPr>
            <p:ph idx="12" type="sldNum"/>
          </p:nvPr>
        </p:nvSpPr>
        <p:spPr>
          <a:xfrm>
            <a:off x="4021139" y="9720264"/>
            <a:ext cx="3076500" cy="512700"/>
          </a:xfrm>
          <a:prstGeom prst="rect">
            <a:avLst/>
          </a:prstGeom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821278ff31_0_12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821278ff31_0_12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1821278ff31_0_12:notes"/>
          <p:cNvSpPr txBox="1"/>
          <p:nvPr>
            <p:ph idx="12" type="sldNum"/>
          </p:nvPr>
        </p:nvSpPr>
        <p:spPr>
          <a:xfrm>
            <a:off x="4021139" y="9720264"/>
            <a:ext cx="3076500" cy="512700"/>
          </a:xfrm>
          <a:prstGeom prst="rect">
            <a:avLst/>
          </a:prstGeom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821278ff31_0_24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821278ff31_0_24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1821278ff31_0_24:notes"/>
          <p:cNvSpPr txBox="1"/>
          <p:nvPr>
            <p:ph idx="12" type="sldNum"/>
          </p:nvPr>
        </p:nvSpPr>
        <p:spPr>
          <a:xfrm>
            <a:off x="4021139" y="9720264"/>
            <a:ext cx="3076500" cy="512700"/>
          </a:xfrm>
          <a:prstGeom prst="rect">
            <a:avLst/>
          </a:prstGeom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821278ff31_0_28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821278ff31_0_28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1821278ff31_0_28:notes"/>
          <p:cNvSpPr txBox="1"/>
          <p:nvPr>
            <p:ph idx="12" type="sldNum"/>
          </p:nvPr>
        </p:nvSpPr>
        <p:spPr>
          <a:xfrm>
            <a:off x="4021139" y="9720264"/>
            <a:ext cx="3076500" cy="512700"/>
          </a:xfrm>
          <a:prstGeom prst="rect">
            <a:avLst/>
          </a:prstGeom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821278ff31_0_32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821278ff31_0_32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1821278ff31_0_32:notes"/>
          <p:cNvSpPr txBox="1"/>
          <p:nvPr>
            <p:ph idx="12" type="sldNum"/>
          </p:nvPr>
        </p:nvSpPr>
        <p:spPr>
          <a:xfrm>
            <a:off x="4021139" y="9720264"/>
            <a:ext cx="3076500" cy="512700"/>
          </a:xfrm>
          <a:prstGeom prst="rect">
            <a:avLst/>
          </a:prstGeom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8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Relationship Id="rId4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438150"/>
            <a:ext cx="10848340" cy="598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b="10706" l="0" r="0" t="0"/>
          <a:stretch/>
        </p:blipFill>
        <p:spPr>
          <a:xfrm>
            <a:off x="10141585" y="0"/>
            <a:ext cx="2050415" cy="1742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41844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4">
            <a:alphaModFix/>
          </a:blip>
          <a:srcRect b="10705" l="0" r="0" t="0"/>
          <a:stretch/>
        </p:blipFill>
        <p:spPr>
          <a:xfrm>
            <a:off x="10515600" y="109855"/>
            <a:ext cx="1676400" cy="1355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2650" y="1257300"/>
            <a:ext cx="7886700" cy="43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4">
            <a:alphaModFix/>
          </a:blip>
          <a:srcRect b="10705" l="0" r="0" t="0"/>
          <a:stretch/>
        </p:blipFill>
        <p:spPr>
          <a:xfrm>
            <a:off x="10141585" y="0"/>
            <a:ext cx="2050415" cy="1742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575" y="735965"/>
            <a:ext cx="9782695" cy="5218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4"/>
          <p:cNvPicPr preferRelativeResize="0"/>
          <p:nvPr/>
        </p:nvPicPr>
        <p:blipFill rotWithShape="1">
          <a:blip r:embed="rId4">
            <a:alphaModFix/>
          </a:blip>
          <a:srcRect b="10705" l="0" r="0" t="0"/>
          <a:stretch/>
        </p:blipFill>
        <p:spPr>
          <a:xfrm>
            <a:off x="10141585" y="0"/>
            <a:ext cx="2050415" cy="1742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5"/>
          <p:cNvPicPr preferRelativeResize="0"/>
          <p:nvPr/>
        </p:nvPicPr>
        <p:blipFill rotWithShape="1">
          <a:blip r:embed="rId3">
            <a:alphaModFix/>
          </a:blip>
          <a:srcRect b="10705" l="0" r="0" t="0"/>
          <a:stretch/>
        </p:blipFill>
        <p:spPr>
          <a:xfrm>
            <a:off x="10141585" y="0"/>
            <a:ext cx="2050415" cy="174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37954" y="1050635"/>
            <a:ext cx="7710920" cy="4745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6"/>
          <p:cNvPicPr preferRelativeResize="0"/>
          <p:nvPr/>
        </p:nvPicPr>
        <p:blipFill rotWithShape="1">
          <a:blip r:embed="rId3">
            <a:alphaModFix/>
          </a:blip>
          <a:srcRect b="10705" l="0" r="0" t="0"/>
          <a:stretch/>
        </p:blipFill>
        <p:spPr>
          <a:xfrm>
            <a:off x="10141585" y="0"/>
            <a:ext cx="2050415" cy="1742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6"/>
          <p:cNvPicPr preferRelativeResize="0"/>
          <p:nvPr/>
        </p:nvPicPr>
        <p:blipFill rotWithShape="1">
          <a:blip r:embed="rId4">
            <a:alphaModFix/>
          </a:blip>
          <a:srcRect b="0" l="0" r="0" t="5819"/>
          <a:stretch/>
        </p:blipFill>
        <p:spPr>
          <a:xfrm rot="8779">
            <a:off x="1302480" y="567104"/>
            <a:ext cx="8427574" cy="5573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274" y="906809"/>
            <a:ext cx="10097610" cy="492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93028" y="0"/>
            <a:ext cx="1604564" cy="152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g1821278ff3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028" y="0"/>
            <a:ext cx="1604564" cy="152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1821278ff31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9837367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1821278ff31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028" y="0"/>
            <a:ext cx="1604564" cy="152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1821278ff31_0_4"/>
          <p:cNvPicPr preferRelativeResize="0"/>
          <p:nvPr/>
        </p:nvPicPr>
        <p:blipFill rotWithShape="1">
          <a:blip r:embed="rId4">
            <a:alphaModFix/>
          </a:blip>
          <a:srcRect b="10474" l="0" r="0" t="0"/>
          <a:stretch/>
        </p:blipFill>
        <p:spPr>
          <a:xfrm>
            <a:off x="152400" y="152400"/>
            <a:ext cx="10140625" cy="620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g1821278ff31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028" y="0"/>
            <a:ext cx="1604564" cy="152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1821278ff31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737601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1821278ff31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028" y="0"/>
            <a:ext cx="1604564" cy="152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1821278ff31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3150" y="707375"/>
            <a:ext cx="8299800" cy="554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g1821278ff31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028" y="76200"/>
            <a:ext cx="1604564" cy="152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1821278ff31_0_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1917" y="0"/>
            <a:ext cx="7897034" cy="592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1821278ff31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028" y="0"/>
            <a:ext cx="1604564" cy="152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1821278ff31_0_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737601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g1821278ff31_0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3028" y="0"/>
            <a:ext cx="1604564" cy="1523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1821278ff31_0_32"/>
          <p:cNvSpPr txBox="1"/>
          <p:nvPr>
            <p:ph type="title"/>
          </p:nvPr>
        </p:nvSpPr>
        <p:spPr>
          <a:xfrm>
            <a:off x="838200" y="365125"/>
            <a:ext cx="10515600" cy="6029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sng"/>
              <a:t>L</a:t>
            </a:r>
            <a:r>
              <a:rPr b="1" lang="en-US" u="sng"/>
              <a:t>imitations</a:t>
            </a:r>
            <a:r>
              <a:rPr b="1" lang="en-US" u="sng"/>
              <a:t> of price leadership: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Non price competition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Product differentiation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Difference in cost of production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8"/>
          <p:cNvPicPr preferRelativeResize="0"/>
          <p:nvPr/>
        </p:nvPicPr>
        <p:blipFill rotWithShape="1">
          <a:blip r:embed="rId3">
            <a:alphaModFix amt="47000"/>
          </a:blip>
          <a:srcRect b="10705" l="0" r="0" t="0"/>
          <a:stretch/>
        </p:blipFill>
        <p:spPr>
          <a:xfrm>
            <a:off x="4902200" y="2326005"/>
            <a:ext cx="1908000" cy="1742440"/>
          </a:xfrm>
          <a:prstGeom prst="rect">
            <a:avLst/>
          </a:prstGeom>
          <a:solidFill>
            <a:srgbClr val="FFFFFF"/>
          </a:solidFill>
          <a:ln cap="rnd" cmpd="sng" w="28575">
            <a:solidFill>
              <a:srgbClr val="42719B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50800" endA="300" endPos="55500" kx="0" rotWithShape="0" algn="bl" stA="41000" stPos="0" sy="-100000" ky="0"/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2023-01-26T19:43:16Z</dcterms:created>
  <dc:creator>Infinix X693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E5D69696B6A44610B74AC124C8E08DEE</vt:lpwstr>
  </property>
  <property fmtid="{D5CDD505-2E9C-101B-9397-08002B2CF9AE}" pid="3" name="KSOProductBuildVer">
    <vt:lpwstr>1033-11.2.0.11214</vt:lpwstr>
  </property>
</Properties>
</file>