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gqHlUJm3hlFcQLthYzsi+f9LSbH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75" spcFirstLastPara="1" rIns="91475" wrap="square" tIns="45725">
            <a:noAutofit/>
          </a:bodyPr>
          <a:lstStyle>
            <a:lvl1pPr indent="-2286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75" spcFirstLastPara="1" rIns="91475" wrap="square" tIns="45725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7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 txBox="1"/>
          <p:nvPr>
            <p:ph idx="1" type="body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anchorCtr="0" anchor="t" bIns="45725" lIns="91475" spcFirstLastPara="1" rIns="91475" wrap="square" tIns="457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9:notes"/>
          <p:cNvSpPr/>
          <p:nvPr>
            <p:ph idx="2" type="sldImg"/>
          </p:nvPr>
        </p:nvSpPr>
        <p:spPr>
          <a:xfrm>
            <a:off x="990600" y="766763"/>
            <a:ext cx="5118100" cy="38385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3"/>
          <p:cNvSpPr txBox="1"/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13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5"/>
          <p:cNvSpPr txBox="1"/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" type="body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15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6"/>
          <p:cNvSpPr txBox="1"/>
          <p:nvPr>
            <p:ph idx="1" type="body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6"/>
          <p:cNvSpPr txBox="1"/>
          <p:nvPr>
            <p:ph idx="2" type="body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" type="body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7"/>
          <p:cNvSpPr txBox="1"/>
          <p:nvPr>
            <p:ph idx="2" type="body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3" type="body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7"/>
          <p:cNvSpPr txBox="1"/>
          <p:nvPr>
            <p:ph idx="4" type="body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4623594" y="2285207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623094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jp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863" y="240290"/>
            <a:ext cx="8540750" cy="64055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851" y="412389"/>
            <a:ext cx="7931727" cy="5948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Terms of trade and gains from trade</a:t>
            </a:r>
            <a:endParaRPr/>
          </a:p>
        </p:txBody>
      </p:sp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132987"/>
            <a:ext cx="9144000" cy="259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40476" y="1825937"/>
            <a:ext cx="6385915" cy="4400976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Offer curve</a:t>
            </a:r>
            <a:endParaRPr/>
          </a:p>
        </p:txBody>
      </p:sp>
      <p:pic>
        <p:nvPicPr>
          <p:cNvPr id="109" name="Google Shape;1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Increase in world production</a:t>
            </a:r>
            <a:endParaRPr/>
          </a:p>
        </p:txBody>
      </p:sp>
      <p:pic>
        <p:nvPicPr>
          <p:cNvPr id="115" name="Google Shape;11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79129"/>
            <a:ext cx="9144000" cy="26997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Increase in Consumption </a:t>
            </a:r>
            <a:endParaRPr/>
          </a:p>
        </p:txBody>
      </p:sp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6796" y="1831398"/>
            <a:ext cx="5979101" cy="4667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229" y="2173431"/>
            <a:ext cx="6659031" cy="4435729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7"/>
          <p:cNvSpPr txBox="1"/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Higher Economic welfare</a:t>
            </a:r>
            <a:endParaRPr/>
          </a:p>
        </p:txBody>
      </p:sp>
      <p:pic>
        <p:nvPicPr>
          <p:cNvPr id="130" name="Google Shape;130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63019"/>
            <a:ext cx="8276648" cy="6207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362" y="671078"/>
            <a:ext cx="7394866" cy="5546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175175" y="0"/>
            <a:ext cx="968825" cy="105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2015-05-11T22:30:45Z</dcterms:created>
  <dc:creator>Infinix X693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68ceea6debba4e06995aff1f59843b99</vt:lpwstr>
  </property>
</Properties>
</file>